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94" r:id="rId4"/>
    <p:sldId id="299" r:id="rId5"/>
    <p:sldId id="298" r:id="rId6"/>
    <p:sldId id="293" r:id="rId7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292">
          <p15:clr>
            <a:srgbClr val="000000"/>
          </p15:clr>
        </p15:guide>
        <p15:guide id="2" pos="328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74" y="-90"/>
      </p:cViewPr>
      <p:guideLst>
        <p:guide orient="horz" pos="4292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A766D-7645-46A4-B605-FC084FF11E84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91E77-8682-497C-863C-D57B780BC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6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2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31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81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33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9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6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03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27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4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9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67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71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er\Pictures\ФОТОМАТЕРИАЛ\1. Здание ЛГТУ\Фото ЛГТУ 2015 зима-осень\ЛГТУ (2032) 2.jpg"/>
          <p:cNvPicPr>
            <a:picLocks noChangeAspect="1" noChangeArrowheads="1"/>
          </p:cNvPicPr>
          <p:nvPr/>
        </p:nvPicPr>
        <p:blipFill rotWithShape="1">
          <a:blip r:embed="rId2" cstate="print"/>
          <a:srcRect l="8656" r="7380"/>
          <a:stretch/>
        </p:blipFill>
        <p:spPr bwMode="auto">
          <a:xfrm>
            <a:off x="431321" y="2492896"/>
            <a:ext cx="3492607" cy="3006922"/>
          </a:xfrm>
          <a:prstGeom prst="roundRect">
            <a:avLst>
              <a:gd name="adj" fmla="val 10445"/>
            </a:avLst>
          </a:prstGeom>
          <a:noFill/>
        </p:spPr>
      </p:pic>
      <p:pic>
        <p:nvPicPr>
          <p:cNvPr id="3075" name="Picture 3" descr="D: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55"/>
          <a:stretch>
            <a:fillRect/>
          </a:stretch>
        </p:blipFill>
        <p:spPr bwMode="auto">
          <a:xfrm>
            <a:off x="4788023" y="0"/>
            <a:ext cx="435597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05273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ФГБОУ ВО «Липецкий государственный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технический университет»</a:t>
            </a:r>
          </a:p>
        </p:txBody>
      </p:sp>
      <p:pic>
        <p:nvPicPr>
          <p:cNvPr id="8" name="Picture 2" descr="C:\Users\useer\Documents\СИМВОЛИКА ЛГТУ\Логотип ЛГТУ\ЛГТ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318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Без имени-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591" b="10464"/>
          <a:stretch/>
        </p:blipFill>
        <p:spPr bwMode="auto">
          <a:xfrm>
            <a:off x="1" y="4792814"/>
            <a:ext cx="3131839" cy="20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3968" y="2880752"/>
            <a:ext cx="4502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Тема 5</a:t>
            </a:r>
            <a:endParaRPr lang="ru-RU" sz="2400" dirty="0" smtClean="0"/>
          </a:p>
          <a:p>
            <a:r>
              <a:rPr lang="ru-RU" sz="2400" b="1" dirty="0" smtClean="0"/>
              <a:t>Действия работников организаций при угрозе </a:t>
            </a:r>
            <a:endParaRPr lang="ru-RU" sz="2400" dirty="0" smtClean="0"/>
          </a:p>
          <a:p>
            <a:r>
              <a:rPr lang="ru-RU" sz="2400" b="1" dirty="0" smtClean="0"/>
              <a:t>и возникновении военных конфликтов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015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69384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1110" y="86754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2755"/>
            <a:ext cx="8650941" cy="726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Тема 5</a:t>
            </a:r>
            <a:endParaRPr lang="ru-RU" sz="1600" dirty="0" smtClean="0"/>
          </a:p>
          <a:p>
            <a:r>
              <a:rPr lang="ru-RU" sz="1600" b="1" dirty="0" smtClean="0"/>
              <a:t>Действия работников организаций при угрозе  и возникновении военных конфликтов </a:t>
            </a:r>
            <a:endParaRPr lang="ru-RU" sz="1600" dirty="0"/>
          </a:p>
        </p:txBody>
      </p:sp>
      <p:sp>
        <p:nvSpPr>
          <p:cNvPr id="11" name="Содержимое 3"/>
          <p:cNvSpPr>
            <a:spLocks noGrp="1"/>
          </p:cNvSpPr>
          <p:nvPr>
            <p:ph idx="1"/>
          </p:nvPr>
        </p:nvSpPr>
        <p:spPr>
          <a:xfrm>
            <a:off x="207034" y="5509872"/>
            <a:ext cx="8773064" cy="1224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/>
              <a:t>Учебные вопросы:</a:t>
            </a:r>
            <a:endParaRPr lang="ru-RU" sz="1600" dirty="0" smtClean="0"/>
          </a:p>
          <a:p>
            <a:pPr lvl="0"/>
            <a:r>
              <a:rPr lang="ru-RU" sz="1600" dirty="0" smtClean="0"/>
              <a:t>Порядок действий персонала по сигналу «Воздушная тревога!» и «Отбой воздушной тревоги».</a:t>
            </a:r>
          </a:p>
          <a:p>
            <a:pPr lvl="0"/>
            <a:r>
              <a:rPr lang="ru-RU" sz="1600" dirty="0" smtClean="0"/>
              <a:t>Порядок проведения частичной санитарной обработки персонала.</a:t>
            </a:r>
          </a:p>
          <a:p>
            <a:r>
              <a:rPr lang="ru-RU" sz="1600" dirty="0" smtClean="0"/>
              <a:t> Порядок проведения эвакуации в военное время. </a:t>
            </a:r>
            <a:endParaRPr lang="ru-RU" sz="1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4688" y="1097281"/>
            <a:ext cx="3355848" cy="344709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Цели:</a:t>
            </a:r>
            <a:endParaRPr lang="ru-RU" sz="2000" dirty="0" smtClean="0"/>
          </a:p>
          <a:p>
            <a:pPr lvl="0"/>
            <a:r>
              <a:rPr lang="ru-RU" sz="2000" dirty="0" smtClean="0"/>
              <a:t>1. Приобретение навыков действия по сигналу «Воздушная тревога!».</a:t>
            </a:r>
          </a:p>
          <a:p>
            <a:pPr lvl="0"/>
            <a:r>
              <a:rPr lang="ru-RU" sz="2000" dirty="0" smtClean="0"/>
              <a:t>2. Приобретение навыков при проведении частичной санитарной обработки.</a:t>
            </a:r>
          </a:p>
          <a:p>
            <a:pPr lvl="0"/>
            <a:r>
              <a:rPr lang="ru-RU" sz="2000" dirty="0" smtClean="0"/>
              <a:t>3. Изучение порядка проведения эвакуации в военное время. </a:t>
            </a:r>
          </a:p>
          <a:p>
            <a:r>
              <a:rPr lang="ru-RU" sz="2000" dirty="0" smtClean="0"/>
              <a:t> техногенного характера</a:t>
            </a:r>
            <a:endParaRPr lang="ru-RU" dirty="0"/>
          </a:p>
        </p:txBody>
      </p:sp>
      <p:pic>
        <p:nvPicPr>
          <p:cNvPr id="7170" name="Picture 2" descr="https://fs.znanio.ru/methodology/images/4d/23/4d236d6046ed7e1d8e797559bc1a34abd7a02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60671"/>
            <a:ext cx="5431536" cy="4261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6541" y="80728"/>
            <a:ext cx="8462683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b="1" u="sng" dirty="0" smtClean="0"/>
              <a:t>Учебный вопрос 1.</a:t>
            </a:r>
            <a:r>
              <a:rPr lang="ru-RU" b="1" dirty="0" smtClean="0"/>
              <a:t> </a:t>
            </a:r>
            <a:r>
              <a:rPr lang="ru-RU" dirty="0" smtClean="0"/>
              <a:t>Порядок действий персонала по сигналу «Воздушная тревога!» и «Отбой воздушной тревоги».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helyxmsk.ru/wp-content/uploads/2019/07/Signal_vozdushnaya_trevoga_i_vashi_deystviya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" y="1176518"/>
            <a:ext cx="8270239" cy="5432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0728"/>
            <a:ext cx="76858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b="1" u="sng" dirty="0" smtClean="0"/>
              <a:t>Учебный вопрос 2.</a:t>
            </a:r>
            <a:r>
              <a:rPr lang="ru-RU" b="1" dirty="0" smtClean="0"/>
              <a:t> </a:t>
            </a:r>
            <a:r>
              <a:rPr lang="ru-RU" dirty="0" smtClean="0"/>
              <a:t>Порядок проведения частичной санитарной обработки персонала.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shareslide.ru/img/thumbs/a641e5e9a7b9ceff949ebcc0b169b0c5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554" y="1326776"/>
            <a:ext cx="7620000" cy="532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0728"/>
            <a:ext cx="76858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b="1" u="sng" dirty="0" smtClean="0"/>
              <a:t>Учебный вопрос 3.</a:t>
            </a:r>
            <a:r>
              <a:rPr lang="ru-RU" b="1" dirty="0" smtClean="0"/>
              <a:t> </a:t>
            </a:r>
            <a:r>
              <a:rPr lang="ru-RU" dirty="0" smtClean="0"/>
              <a:t>Порядок проведения эвакуации в военное время.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cf3.ppt-online.org/files3/slide/o/o2b1cgdArfxItwXy7YZeFBjhlvqK8NH4DMTsWE/slid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765" y="1219405"/>
            <a:ext cx="8432800" cy="531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2138080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 ВНИМАНИЕ!</a:t>
            </a:r>
          </a:p>
        </p:txBody>
      </p:sp>
      <p:pic>
        <p:nvPicPr>
          <p:cNvPr id="7" name="Picture 3" descr="D: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55"/>
          <a:stretch>
            <a:fillRect/>
          </a:stretch>
        </p:blipFill>
        <p:spPr bwMode="auto">
          <a:xfrm>
            <a:off x="4788023" y="0"/>
            <a:ext cx="435597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Без имени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591" b="10464"/>
          <a:stretch/>
        </p:blipFill>
        <p:spPr bwMode="auto">
          <a:xfrm>
            <a:off x="1" y="4792814"/>
            <a:ext cx="3131839" cy="20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148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Шурыгин Юрий Анатольевич,  проректор по административной работе и комплексной безопасности, тел. 8(4742)310476 e-mail: shurygin@stu.lipetsk.ru</dc:title>
  <dc:creator>admin</dc:creator>
  <cp:lastModifiedBy>User</cp:lastModifiedBy>
  <cp:revision>115</cp:revision>
  <dcterms:modified xsi:type="dcterms:W3CDTF">2022-11-29T12:32:07Z</dcterms:modified>
</cp:coreProperties>
</file>